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58" r:id="rId6"/>
    <p:sldId id="279" r:id="rId7"/>
    <p:sldId id="295" r:id="rId8"/>
    <p:sldId id="280" r:id="rId9"/>
    <p:sldId id="281" r:id="rId10"/>
    <p:sldId id="282" r:id="rId11"/>
    <p:sldId id="283" r:id="rId12"/>
    <p:sldId id="262" r:id="rId13"/>
    <p:sldId id="263" r:id="rId14"/>
    <p:sldId id="264" r:id="rId15"/>
    <p:sldId id="265" r:id="rId16"/>
    <p:sldId id="266" r:id="rId17"/>
    <p:sldId id="284" r:id="rId18"/>
    <p:sldId id="285" r:id="rId19"/>
    <p:sldId id="286" r:id="rId20"/>
    <p:sldId id="287" r:id="rId21"/>
    <p:sldId id="288" r:id="rId22"/>
    <p:sldId id="289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42EB-AA29-456D-9413-AEEE82019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8EC3A-D983-4483-BFCB-D0054B205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69672-7518-4549-9F80-B4CF5677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A7E80-D5C0-4289-8B55-32B78F67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98DFF-C632-4FD2-81D5-E9DC0628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0BDC-EA28-4A7C-8E8B-7805E03D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E3017-1CD5-481D-8043-65C326A35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02F65-FF2F-4239-A20F-10C2BE96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2475A-7574-4636-A18D-878F7E2F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AB3E-7984-4954-9C5E-6E45AF32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20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FE5AA9-5DF1-4D55-8B53-80AD8B08A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50C48-2E10-4C46-A070-5FCE097E2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833D9-A7F4-445A-8DE9-7C7C0CA6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3BA1E-457A-4725-B9DC-F903815F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AA49F-EC1A-4C9A-90CA-731B61E9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63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8017-FA66-4699-B02C-77A60590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C2964-2690-4AD1-AC4C-020CCE4D3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8FE0E-7A57-442D-B76A-239998BF9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89D22-EC2E-44AA-A380-206DDE73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A919-88B9-43E5-8871-E9FD37FD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9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132-1B60-4123-9ABA-2C878D99B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FBC04-6888-4DAF-8314-65A7CA7E9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7BA73-53E8-4C6D-801A-3A97DFC7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19963-4466-4C90-96DE-6FD97E565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EFF0A-9387-4C0D-817C-09CC6839E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51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71DB-1BE8-4626-8E51-14CDD57A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D1AE4-1C42-4FD2-9171-DFC5E6095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8BB80-2355-425D-889D-839AF6145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D614C-45F0-4366-B5DA-BA3E609D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19183-82B3-458B-8E00-85E0E282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A73AC-4970-4D3C-942D-9B029A60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96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193E-D454-4C72-9459-1A10AC6B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A2D27-43F8-47F4-8375-27E0DEB34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E06F-DD5B-491E-A182-AE3909CDB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D460E-E801-479C-A930-F3AAA5A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EED8FA-F9E5-44B5-9EEB-AAC5BCFF5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F6821-58E6-43C5-90D0-359E71594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AC3F5-46B5-44E9-B76D-6CBC94A4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D25D2-2E7B-41DD-B8A4-BDB025FF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88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3147-74EF-4EF4-A85B-7807C81B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73016-94B7-4F9F-B059-B5A9E588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82A70-3626-42B0-935C-86898ECE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F3E83-A193-4193-8A8A-B7A168E0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56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4F221E-B290-434E-BE8D-A96CA74D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63C1B-17A2-424C-B10B-28D0AD09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29F6-B947-43E2-AD51-139D221C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72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6EB2-ECDA-472F-8028-86C37F85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50EB4-C270-4C0B-95BE-3D6BF75ED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A6C19-1C99-4E3F-8C4B-41387A10D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BBECE-5752-4C42-8334-9C54B8E1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0AA12-3135-41DA-81A4-C2DABA40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797D9-C1E0-4A50-AFB1-A2C1AF00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14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4BA3-AE08-44A7-8683-3DA52B29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74D69C-BAEE-4BD6-ABDB-2F666E110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A287A-7775-4BCD-9074-CF572AAB2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FD33D-871F-48AA-B0D5-50BF1E30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FF88F-DD15-4918-8668-0D0E91E9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AD2EF-0C51-481D-B1C3-B4D3580F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4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35FA33-270C-460F-82E2-6DF3A6CA6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F25A7-ACC2-4244-B175-5EBE7489E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44F52-F1C4-4219-BBDB-7F7D0064B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9E850-4814-4201-A7BF-5477E37A9A27}" type="datetimeFigureOut">
              <a:rPr lang="en-IN" smtClean="0"/>
              <a:t>29-05-2018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672D0-B90A-4DF5-903B-C24491423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F8342-DA35-46C8-99BD-427E64F36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7EFCF-9F30-42E3-8C06-1E5E0BC52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75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DE58-B857-4D06-B08C-15A328E6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B854DA-4879-4A4C-A678-C8DC8850966D}"/>
              </a:ext>
            </a:extLst>
          </p:cNvPr>
          <p:cNvSpPr/>
          <p:nvPr/>
        </p:nvSpPr>
        <p:spPr>
          <a:xfrm>
            <a:off x="3597816" y="3244334"/>
            <a:ext cx="4996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https://www.youtube.com/watch?v=gfWr2_H39N0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B61AA-AE24-4255-9994-0C1311361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0" b="9931"/>
          <a:stretch/>
        </p:blipFill>
        <p:spPr>
          <a:xfrm>
            <a:off x="81699" y="133488"/>
            <a:ext cx="12028602" cy="644422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C57954-2BE7-463E-92EB-567E87A3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99" y="178139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Amarjeet Singh</a:t>
            </a:r>
          </a:p>
          <a:p>
            <a:pPr marL="0" indent="0">
              <a:buNone/>
            </a:pPr>
            <a:r>
              <a:rPr lang="en-IN" sz="1600" dirty="0"/>
              <a:t>Technical Architect</a:t>
            </a:r>
          </a:p>
          <a:p>
            <a:pPr marL="0" indent="0">
              <a:buNone/>
            </a:pPr>
            <a:r>
              <a:rPr lang="en-IN" sz="1600" dirty="0"/>
              <a:t>Asreet Consulting Services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590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7A1A-571A-4F0D-9BB9-026FF618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21354-19A6-40B3-9E60-47441714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4E09F-A52B-46CD-9CEA-E23BEAF32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6"/>
          <a:stretch/>
        </p:blipFill>
        <p:spPr>
          <a:xfrm>
            <a:off x="0" y="0"/>
            <a:ext cx="12192000" cy="62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6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E473-604C-4A03-B391-626A1F7C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4C69-F0E6-4A55-9543-77C58587C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C8687-E674-4F06-B4E2-BE3E43E10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3"/>
          <a:stretch/>
        </p:blipFill>
        <p:spPr>
          <a:xfrm>
            <a:off x="0" y="0"/>
            <a:ext cx="12192000" cy="62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6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1C23-D6D0-459B-A4F7-EE474902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FAFC5-D3F6-42BD-80A9-95C5B015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5CFF6-ECAC-4160-84F8-6E740E95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79"/>
          <a:stretch/>
        </p:blipFill>
        <p:spPr>
          <a:xfrm>
            <a:off x="0" y="0"/>
            <a:ext cx="12192000" cy="62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8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7566-D46E-4D06-A83D-4A2D7327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9E0F4-FF43-4878-B144-BD2F9290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70AB-4CBA-4EEC-8769-A06BD25FE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6"/>
          <a:stretch/>
        </p:blipFill>
        <p:spPr>
          <a:xfrm>
            <a:off x="0" y="0"/>
            <a:ext cx="12192000" cy="62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11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D082-3C61-4E99-AE9B-2D855EC6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135FB-5B03-4F3F-AFD6-42BEC4668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9B98D-4AD0-410A-93CA-461120FB7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3"/>
          <a:stretch/>
        </p:blipFill>
        <p:spPr>
          <a:xfrm>
            <a:off x="0" y="0"/>
            <a:ext cx="12192000" cy="62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0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2EAB-8C5C-4814-A85D-2D00071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03595-F92A-4DD5-9A5D-687A95E94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F025C-4CCE-4367-90B8-04565C545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1"/>
          <a:stretch/>
        </p:blipFill>
        <p:spPr>
          <a:xfrm>
            <a:off x="0" y="0"/>
            <a:ext cx="12192000" cy="6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74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9BAD-CB52-4B0F-86E6-43D7ADDB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2D88-B674-42F7-87A5-F759CD3E9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0CE65-DBCF-4A64-805B-9970C084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41"/>
          <a:stretch/>
        </p:blipFill>
        <p:spPr>
          <a:xfrm>
            <a:off x="0" y="0"/>
            <a:ext cx="12192000" cy="63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6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A626-074F-4CBD-9500-C7F51B2C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41EAB-FAA6-4F8D-82EE-C89505F66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CA49-6E33-4B49-879A-821DDD972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9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A3FD-1568-4372-AC1D-A5B425FA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5F0A-4A36-4223-B03C-BE9ED649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18EF6-08A3-48D7-968A-6E00FF347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66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35BDF-C1AF-4545-A247-E075F2EF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C4892-0D8B-4355-BCA0-3B718A88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0A6FF-4F22-45AF-9D66-A3B5F383B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5F08-AE4D-41C2-9536-1D533F36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AD7B-7466-4387-8FC8-9B904DAC5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C3298-C4A9-47B5-87CA-E7FA794C4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28"/>
          <a:stretch/>
        </p:blipFill>
        <p:spPr>
          <a:xfrm>
            <a:off x="0" y="0"/>
            <a:ext cx="12192000" cy="61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33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A374-FB39-4FC6-A1BE-A81EEC96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2F79-43D5-4F24-9CCD-47F27F09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BC9AC-172A-436C-AEF9-597E9FA57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7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EA3A-8F27-4008-8A7C-17DEC448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1B2AB-6905-4F1D-AF97-F30DA5C30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D7E25-E112-4DDE-939D-73D3B7160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6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1445-3215-4A8A-981D-0FA4AC9C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232F8-CD98-4338-8F5C-FAA75530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18A8A-9D57-496D-B79F-86C05C692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79"/>
          <a:stretch/>
        </p:blipFill>
        <p:spPr>
          <a:xfrm>
            <a:off x="0" y="0"/>
            <a:ext cx="12192000" cy="62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B23D5-B146-441D-9FA1-262DFB7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45FC-3F8F-4369-9345-00C378462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30F1D-C641-4CD6-8E9A-DA907D861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16"/>
          <a:stretch/>
        </p:blipFill>
        <p:spPr>
          <a:xfrm>
            <a:off x="0" y="0"/>
            <a:ext cx="12192000" cy="62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39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9A74-F1C8-4115-82F2-637E30AB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8A709-E024-4AA7-B5B5-C874A6F9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CD04E-0B9C-4F2F-9289-52D8C1734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79"/>
          <a:stretch/>
        </p:blipFill>
        <p:spPr>
          <a:xfrm>
            <a:off x="0" y="0"/>
            <a:ext cx="12192000" cy="62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6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F937-3695-4008-9F5E-8A16664C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4C58F-037A-4D87-9781-F2F009E9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E37F8-70AE-478B-9B5A-4CC8A3060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46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A781-90D6-46C4-AD2E-3C6A79A1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C30FF-0012-49EC-A105-5C0FB74DD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60E22-D8B8-4684-AE93-FEF3E3BA6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16"/>
          <a:stretch/>
        </p:blipFill>
        <p:spPr>
          <a:xfrm>
            <a:off x="0" y="0"/>
            <a:ext cx="12192000" cy="62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80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9FB5-B4C4-4BA2-8066-1AF6A3B6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B8A18-7C36-41B0-8DE2-A17452DEE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2644B-5609-4C62-8108-6BA8F85E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41"/>
          <a:stretch/>
        </p:blipFill>
        <p:spPr>
          <a:xfrm>
            <a:off x="0" y="0"/>
            <a:ext cx="12192000" cy="63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78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2B1F-63D0-47AB-AD50-4FEF249D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69E3-BB81-48B4-BBFD-92537598C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D7768-1A5A-4E99-9FA7-88217CE59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1"/>
          <a:stretch/>
        </p:blipFill>
        <p:spPr>
          <a:xfrm>
            <a:off x="0" y="0"/>
            <a:ext cx="12192000" cy="6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6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8198-5A9F-44FF-9E00-3E5B2504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7196-F6A9-4A37-90F8-E077522AD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15790-A09D-4FED-856A-DC79D4D21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3"/>
          <a:stretch/>
        </p:blipFill>
        <p:spPr>
          <a:xfrm>
            <a:off x="0" y="0"/>
            <a:ext cx="12192000" cy="62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3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87FC-14AE-44AD-A490-2E57D3FE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6345A-A4EB-4F6B-B699-E0C911A7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93749-B868-4DC8-AA49-344BC6BA0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1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8E87-D472-4547-ACE0-42F29B6E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3926-280D-4216-BC20-9B522F802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99F47-0420-4F85-B70C-91963346A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79"/>
          <a:stretch/>
        </p:blipFill>
        <p:spPr>
          <a:xfrm>
            <a:off x="0" y="103694"/>
            <a:ext cx="12192000" cy="62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98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24ED-BC17-4B4A-8ABD-45FC7D4B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DC026-69B3-4969-AB3B-19A1116B9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6FE2D-4A9A-4CEF-8887-CB08FA04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1"/>
          <a:stretch/>
        </p:blipFill>
        <p:spPr>
          <a:xfrm>
            <a:off x="0" y="0"/>
            <a:ext cx="12192000" cy="6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67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7AF7-977A-49E0-AE70-B5562321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F1CD-9B7D-4D9E-9689-F5B42D385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D949D-2C21-4876-837B-D6EF159B8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3"/>
          <a:stretch/>
        </p:blipFill>
        <p:spPr>
          <a:xfrm>
            <a:off x="0" y="0"/>
            <a:ext cx="12192000" cy="62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64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6214-EE62-4375-BDFE-8CDE4469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62A1C-BE47-427D-9472-C0EB62A7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29715-B2AE-480B-9E7F-C61A4F555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3"/>
          <a:stretch/>
        </p:blipFill>
        <p:spPr>
          <a:xfrm>
            <a:off x="0" y="0"/>
            <a:ext cx="12192000" cy="62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5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A53D7-6471-4969-B9FD-904E9364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42099-1F76-4D0A-B4F2-2EC11E573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8EC35-AE2B-4132-82CC-02B7D17C2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6"/>
          <a:stretch/>
        </p:blipFill>
        <p:spPr>
          <a:xfrm>
            <a:off x="0" y="0"/>
            <a:ext cx="12192000" cy="62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90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9F7A-F8DB-49E8-9C91-4B6CBED6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385C-196D-4CB2-9574-091EFAED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796DA-6E79-437C-AF67-CA2072BF4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6"/>
          <a:stretch/>
        </p:blipFill>
        <p:spPr>
          <a:xfrm>
            <a:off x="0" y="0"/>
            <a:ext cx="12192000" cy="62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33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7686-A9B0-46CD-93FD-96E854B5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3D616-A704-40B5-8188-ABCD2E113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B9D02-241A-4A16-83DF-43346B997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24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9284-40B5-4041-9209-AEFF8DBB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EA82-2592-4E1F-B4FE-D1FE94D9A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A4B5-3D74-4410-A3D4-26DDBF40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53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BCF1-F9BF-4D50-BEDE-7140B08E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5D904-C9A0-4E40-8C36-5F1FD66D4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71E8B-9044-44B0-8F20-D6201517A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66"/>
          <a:stretch/>
        </p:blipFill>
        <p:spPr>
          <a:xfrm>
            <a:off x="0" y="0"/>
            <a:ext cx="12192000" cy="62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91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3928-EAEF-4529-92CC-AA6CAEBF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5C164-B90C-4A80-8216-D9D02381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02A68-7A93-4E48-8B09-FE8B55A1E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1"/>
          <a:stretch/>
        </p:blipFill>
        <p:spPr>
          <a:xfrm>
            <a:off x="0" y="0"/>
            <a:ext cx="12192000" cy="6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8EE4-F231-4335-AACC-3CAA5876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5DCC2-AC3A-499A-A752-7BD7A16BF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636AE-D009-4996-8FC4-2CDE2EE03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DC9D4-CA15-4C93-9022-610A58ED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41326-D1DF-4DE5-B7E0-00C523BDE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349CC-0AA6-4E0C-9F73-63730B716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1" b="8179"/>
          <a:stretch/>
        </p:blipFill>
        <p:spPr>
          <a:xfrm>
            <a:off x="0" y="216816"/>
            <a:ext cx="12192000" cy="60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2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5D492-8CA8-4A91-9DF2-B3D36E85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708AF-0153-46A3-937B-8FD9FEFD4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F965E-5263-47D9-8C84-4A86B08EA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94248" y="-1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2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835E-98DB-4F04-AE66-468302C2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303C-8AA2-451C-8F45-DED5392C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DE08F-DAC4-49E1-9426-D610636A7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90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165A-04CF-4605-91BA-EBDE6BD1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35C0-8171-4D76-B721-E14F53B78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BA2AB-0E03-4013-9F4B-2CCABA63D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7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6034-8231-4108-9674-A930823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5E54D-D59B-4F94-88BA-68C9A82BE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77738-E743-4DD3-82C8-7164ADF10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64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22</Words>
  <Application>Microsoft Office PowerPoint</Application>
  <PresentationFormat>Widescreen</PresentationFormat>
  <Paragraphs>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amarjeet singh</dc:creator>
  <cp:lastModifiedBy>amarjeet singh</cp:lastModifiedBy>
  <cp:revision>9</cp:revision>
  <dcterms:created xsi:type="dcterms:W3CDTF">2018-05-04T08:01:06Z</dcterms:created>
  <dcterms:modified xsi:type="dcterms:W3CDTF">2018-05-29T14:18:31Z</dcterms:modified>
</cp:coreProperties>
</file>